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hCvvrPAUaFL3wN5fc2N1dGQ6H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028CB1-73B8-452C-9950-71B96916006D}">
  <a:tblStyle styleId="{04028CB1-73B8-452C-9950-71B96916006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4.png"/><Relationship Id="rId5" Type="http://schemas.openxmlformats.org/officeDocument/2006/relationships/image" Target="../media/image42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38.jpg"/><Relationship Id="rId5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>
            <p:ph type="ctrTitle"/>
          </p:nvPr>
        </p:nvSpPr>
        <p:spPr>
          <a:xfrm>
            <a:off x="1356920" y="2945523"/>
            <a:ext cx="4638364" cy="2678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00 – Tweets</a:t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6124493" y="1333265"/>
            <a:ext cx="4840399" cy="4290450"/>
          </a:xfrm>
          <a:custGeom>
            <a:rect b="b" l="l" r="r" t="t"/>
            <a:pathLst>
              <a:path extrusionOk="0" h="2651787" w="2991693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cap="flat" cmpd="sng" w="508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1331480" y="2011679"/>
            <a:ext cx="5013661" cy="9058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 to Natural Language Processing. Sentiment Analysis </a:t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1331480" y="1075612"/>
            <a:ext cx="1128382" cy="847206"/>
            <a:chOff x="7393391" y="1075612"/>
            <a:chExt cx="1128382" cy="847206"/>
          </a:xfrm>
        </p:grpSpPr>
        <p:sp>
          <p:nvSpPr>
            <p:cNvPr id="89" name="Google Shape;89;p1"/>
            <p:cNvSpPr/>
            <p:nvPr/>
          </p:nvSpPr>
          <p:spPr>
            <a:xfrm>
              <a:off x="7393391" y="1327438"/>
              <a:ext cx="675351" cy="595380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7971281" y="1075612"/>
              <a:ext cx="550492" cy="485306"/>
            </a:xfrm>
            <a:custGeom>
              <a:rect b="b" l="l" r="r" t="t"/>
              <a:pathLst>
                <a:path extrusionOk="0" h="692" w="785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Хотя бы скажи как расшифровывается NLP, Мем Пожалуйста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881" y="2011680"/>
            <a:ext cx="2933622" cy="293362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9844295" y="5971474"/>
            <a:ext cx="222616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Альфир aka btwee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Надежда aka kbrady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градиентный спуск метод" id="170" name="Google Shape;1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552" y="613161"/>
            <a:ext cx="4670267" cy="26309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Минимум функции - градиентный спуск"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5501" y="485775"/>
            <a:ext cx="54292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istic Regression — Detailed Overview | by Saishruthi Swaminathan |  Towards Data Science" id="172" name="Google Shape;17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4456" y="3833318"/>
            <a:ext cx="5762486" cy="288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230" y="3833318"/>
            <a:ext cx="5574476" cy="263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Decision Tree Algorithm works" id="178" name="Google Shape;1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89" y="111939"/>
            <a:ext cx="5680953" cy="3137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view Random Forest - gaussian37"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828" y="3166968"/>
            <a:ext cx="5492507" cy="3663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e: &quot;xgboost данные Я&quot; - All Templates - Meme-arsenal.com" id="180" name="Google Shape;18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444204"/>
            <a:ext cx="5642313" cy="446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gging ensemble method" id="185" name="Google Shape;1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280" y="643467"/>
            <a:ext cx="5262039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sting ensemble method" id="186" name="Google Shape;1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643467"/>
            <a:ext cx="5877907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658280" y="6381351"/>
            <a:ext cx="10323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https://dataaspirant.com/ensemble-methods-bagging-vs-boosting-difference/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Что такое Data Science? – RoboCraft" id="195" name="Google Shape;1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38" y="764631"/>
            <a:ext cx="5760795" cy="532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3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rtificial Intelligence: Hyperparameters | by Daniel Shapiro, PhD | Towards  Data Science" id="197" name="Google Shape;1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5873" y="3846801"/>
            <a:ext cx="3854945" cy="2274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acking the Machine Learning Interview Twitterissä: &quot;Hyperparameter tuning  keeping me awake all the time... 😴😠👀💤🕐❗❗ #hyperparameter #learningrate  #ann #dnn #DeepLearning #artificialintelligence #learning #tuning  #machinelearning #model #memes ..." id="198" name="Google Shape;19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2664" y="487090"/>
            <a:ext cx="2785533" cy="2785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143" y="1877438"/>
            <a:ext cx="9101848" cy="390079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4"/>
          <p:cNvSpPr/>
          <p:nvPr/>
        </p:nvSpPr>
        <p:spPr>
          <a:xfrm>
            <a:off x="4397166" y="693871"/>
            <a:ext cx="41823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GridSearchCV</a:t>
            </a:r>
            <a:endParaRPr b="1" sz="5400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4"/>
          <p:cNvSpPr txBox="1"/>
          <p:nvPr/>
        </p:nvSpPr>
        <p:spPr>
          <a:xfrm>
            <a:off x="5011125" y="940838"/>
            <a:ext cx="637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GridSearchCV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75" y="223725"/>
            <a:ext cx="4817449" cy="329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7546" y="248112"/>
            <a:ext cx="5768137" cy="344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7064" y="3536060"/>
            <a:ext cx="4817468" cy="30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4434" y="5627937"/>
            <a:ext cx="5865099" cy="58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4297" y="5212893"/>
            <a:ext cx="1314633" cy="38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2" y="709316"/>
            <a:ext cx="5426764" cy="213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1" y="4231279"/>
            <a:ext cx="5426764" cy="156019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Пользователи Twitter теперь могут рассказать о себе при помощи  промо-видеороликов | Яблык" id="101" name="Google Shape;1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8034" y="643313"/>
            <a:ext cx="5426764" cy="5426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timent Analysis – Change Meme"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459979" y="2125981"/>
            <a:ext cx="6858002" cy="26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121262"/>
            <a:ext cx="9596945" cy="151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49789"/>
            <a:ext cx="9596945" cy="193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9597820" cy="210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текст&#10;&#10;Автоматически созданное описание"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3258" y="332155"/>
            <a:ext cx="4408149" cy="3096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» Обзоры процессоров, видеокарт, материнских плат на ModLabs.net"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625" y="3509963"/>
            <a:ext cx="3572512" cy="24571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6769" y="2699566"/>
            <a:ext cx="4604920" cy="3267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117" name="Google Shape;11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081" y="69056"/>
            <a:ext cx="4940686" cy="3509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» Обзоры процессоров, видеокарт, материнских плат на ModLabs.net"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4906" y="4163645"/>
            <a:ext cx="3417888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» Обзоры процессоров, видеокарт, материнских плат на ModLabs.net"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783" y="452514"/>
            <a:ext cx="3090997" cy="2130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5"/>
          <p:cNvGraphicFramePr/>
          <p:nvPr/>
        </p:nvGraphicFramePr>
        <p:xfrm>
          <a:off x="7144569" y="3429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{04028CB1-73B8-452C-9950-71B96916006D}</a:tableStyleId>
              </a:tblPr>
              <a:tblGrid>
                <a:gridCol w="2908550"/>
                <a:gridCol w="2032000"/>
              </a:tblGrid>
              <a:tr h="270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Corpus Capacity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just tokenization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6145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stemming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4522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85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lemmatization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5636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stemming + misspellings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4358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/>
                        <a:t>lemmatization + misspellings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>
                          <a:solidFill>
                            <a:schemeClr val="dk1"/>
                          </a:solidFill>
                        </a:rPr>
                        <a:t>5276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30" y="145915"/>
            <a:ext cx="2869676" cy="28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2441" y="170556"/>
            <a:ext cx="4722829" cy="26565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ce between Stemming and lemmatization_8_11zon.webp"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761" y="3215243"/>
            <a:ext cx="5857875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43135" y="330338"/>
            <a:ext cx="4052577" cy="2337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15" y="728028"/>
            <a:ext cx="4724569" cy="2374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6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8316" y="891577"/>
            <a:ext cx="4732940" cy="2046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6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8" name="Google Shape;1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9115" y="3733576"/>
            <a:ext cx="4724569" cy="242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38316" y="3693821"/>
            <a:ext cx="4732940" cy="250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661888"/>
            <a:ext cx="5294716" cy="35342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7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817" y="1463337"/>
            <a:ext cx="5294715" cy="39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115" y="728028"/>
            <a:ext cx="4724569" cy="2374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8"/>
          <p:cNvCxnSpPr/>
          <p:nvPr/>
        </p:nvCxnSpPr>
        <p:spPr>
          <a:xfrm>
            <a:off x="6091214" y="1111170"/>
            <a:ext cx="11040" cy="4645103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0334" y="4162090"/>
            <a:ext cx="4732940" cy="1431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8"/>
          <p:cNvCxnSpPr/>
          <p:nvPr/>
        </p:nvCxnSpPr>
        <p:spPr>
          <a:xfrm>
            <a:off x="1403027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8"/>
          <p:cNvCxnSpPr/>
          <p:nvPr/>
        </p:nvCxnSpPr>
        <p:spPr>
          <a:xfrm>
            <a:off x="6610334" y="3428998"/>
            <a:ext cx="4188904" cy="1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9115" y="3680425"/>
            <a:ext cx="4724569" cy="252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0334" y="637016"/>
            <a:ext cx="4220609" cy="25534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242595" y="6459495"/>
            <a:ext cx="10487014" cy="5045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https://jalammar.github.io/illustrated-word2vec/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0" y="5715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2022-07-21T07:27:48Z</dcterms:created>
  <dc:creator>Вахитов Альфир Айдарович</dc:creator>
</cp:coreProperties>
</file>